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3"/>
  </p:notesMasterIdLst>
  <p:sldIdLst>
    <p:sldId id="260" r:id="rId5"/>
    <p:sldId id="286" r:id="rId6"/>
    <p:sldId id="309" r:id="rId7"/>
    <p:sldId id="312" r:id="rId8"/>
    <p:sldId id="264" r:id="rId9"/>
    <p:sldId id="308" r:id="rId10"/>
    <p:sldId id="310" r:id="rId11"/>
    <p:sldId id="280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A83F"/>
    <a:srgbClr val="FFDA7D"/>
    <a:srgbClr val="EAEAEA"/>
    <a:srgbClr val="FBA93D"/>
    <a:srgbClr val="C3DD93"/>
    <a:srgbClr val="716557"/>
    <a:srgbClr val="B956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522" autoAdjust="0"/>
    <p:restoredTop sz="95646" autoAdjust="0"/>
  </p:normalViewPr>
  <p:slideViewPr>
    <p:cSldViewPr snapToGrid="0">
      <p:cViewPr varScale="1">
        <p:scale>
          <a:sx n="110" d="100"/>
          <a:sy n="110" d="100"/>
        </p:scale>
        <p:origin x="968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media/image2.png>
</file>

<file path=ppt/media/image4.jpeg>
</file>

<file path=ppt/media/image6.jpe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1/13/23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92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50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D7C9E-35D9-4D05-A3C8-EB7FE07A4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43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BBE691-C95C-4874-BCF5-5224B2E235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7" t="-556" r="39837" b="556"/>
          <a:stretch/>
        </p:blipFill>
        <p:spPr>
          <a:xfrm>
            <a:off x="-2897" y="2041993"/>
            <a:ext cx="9144000" cy="4441286"/>
          </a:xfrm>
          <a:prstGeom prst="rect">
            <a:avLst/>
          </a:prstGeom>
          <a:effectLst>
            <a:outerShdw blurRad="50800" dist="38100" dir="16200000" rotWithShape="0">
              <a:schemeClr val="bg1">
                <a:alpha val="40000"/>
              </a:scheme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Release Early, Revise Often</a:t>
            </a:r>
          </a:p>
        </p:txBody>
      </p:sp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126299" y="-587942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	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73051" y="2397490"/>
            <a:ext cx="4154051" cy="181588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When should a translation be shared with the language community?</a:t>
            </a:r>
            <a:endParaRPr lang="en-US" sz="2800" b="1" dirty="0">
              <a:solidFill>
                <a:schemeClr val="tx2"/>
              </a:solidFill>
            </a:endParaRPr>
          </a:p>
        </p:txBody>
      </p:sp>
      <p:pic>
        <p:nvPicPr>
          <p:cNvPr id="2" name="Picture 1" descr="A picture containing text, indoor, paper&#10;&#10;Description automatically generated">
            <a:extLst>
              <a:ext uri="{FF2B5EF4-FFF2-40B4-BE49-F238E27FC236}">
                <a16:creationId xmlns:a16="http://schemas.microsoft.com/office/drawing/2014/main" id="{BDD9618A-FD67-0C5F-89D7-768C317E82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840"/>
          <a:stretch/>
        </p:blipFill>
        <p:spPr>
          <a:xfrm>
            <a:off x="5176935" y="581608"/>
            <a:ext cx="3299254" cy="18158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D11672-7364-C835-C4EB-00E31F619860}"/>
              </a:ext>
            </a:extLst>
          </p:cNvPr>
          <p:cNvSpPr txBox="1"/>
          <p:nvPr/>
        </p:nvSpPr>
        <p:spPr>
          <a:xfrm>
            <a:off x="4916900" y="2631989"/>
            <a:ext cx="3819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When the translators have made 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E8C7B3-6653-C3DB-4D1B-D24FE443B162}"/>
              </a:ext>
            </a:extLst>
          </p:cNvPr>
          <p:cNvSpPr txBox="1"/>
          <p:nvPr/>
        </p:nvSpPr>
        <p:spPr>
          <a:xfrm>
            <a:off x="4916900" y="2936099"/>
            <a:ext cx="3819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best they can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9B821B-1BDB-03B8-CFD0-0687322342DC}"/>
              </a:ext>
            </a:extLst>
          </p:cNvPr>
          <p:cNvSpPr txBox="1"/>
          <p:nvPr/>
        </p:nvSpPr>
        <p:spPr>
          <a:xfrm>
            <a:off x="5313405" y="3252284"/>
            <a:ext cx="3026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at the time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0D0EB0-1ACD-F4F6-76B5-43E2594E8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78" t="13437" r="974" b="-7526"/>
          <a:stretch/>
        </p:blipFill>
        <p:spPr>
          <a:xfrm>
            <a:off x="5511426" y="3991232"/>
            <a:ext cx="2630273" cy="258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358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Farmers working">
            <a:extLst>
              <a:ext uri="{FF2B5EF4-FFF2-40B4-BE49-F238E27FC236}">
                <a16:creationId xmlns:a16="http://schemas.microsoft.com/office/drawing/2014/main" id="{76F47794-E80E-914B-BA09-F71241C094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9" r="1660" b="-2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7997E9E-F5AE-46A6-8433-D9E74593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22362"/>
            <a:ext cx="659233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 dirty="0">
                <a:solidFill>
                  <a:srgbClr val="FFFFFF"/>
                </a:solidFill>
                <a:latin typeface="+mj-lt"/>
                <a:cs typeface="+mj-cs"/>
              </a:rPr>
              <a:t>Ecclesiastes 11:2, 4 </a:t>
            </a:r>
            <a:br>
              <a:rPr lang="en-US" sz="6000" dirty="0">
                <a:solidFill>
                  <a:srgbClr val="FFFFFF"/>
                </a:solidFill>
                <a:latin typeface="+mj-lt"/>
                <a:cs typeface="+mj-cs"/>
              </a:rPr>
            </a:br>
            <a:endParaRPr lang="en-US" sz="6000" dirty="0">
              <a:solidFill>
                <a:srgbClr val="FFFFFF"/>
              </a:solidFill>
              <a:latin typeface="+mj-lt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84333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176701" y="2951944"/>
            <a:ext cx="4790597" cy="95410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Why might some translators be hesitant?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8A0576-3BD4-3AB7-99C6-9431BD6E4422}"/>
              </a:ext>
            </a:extLst>
          </p:cNvPr>
          <p:cNvSpPr txBox="1"/>
          <p:nvPr/>
        </p:nvSpPr>
        <p:spPr>
          <a:xfrm>
            <a:off x="2150076" y="4238368"/>
            <a:ext cx="4790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What are some c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oncerns?</a:t>
            </a:r>
          </a:p>
        </p:txBody>
      </p:sp>
    </p:spTree>
    <p:extLst>
      <p:ext uri="{BB962C8B-B14F-4D97-AF65-F5344CB8AC3E}">
        <p14:creationId xmlns:p14="http://schemas.microsoft.com/office/powerpoint/2010/main" val="3472981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997E9E-F5AE-46A6-8433-D9E74593E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99" y="345989"/>
            <a:ext cx="8750997" cy="989576"/>
          </a:xfrm>
        </p:spPr>
        <p:txBody>
          <a:bodyPr/>
          <a:lstStyle/>
          <a:p>
            <a:r>
              <a:rPr lang="en-US" dirty="0"/>
              <a:t>Feedback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879457-DDCE-43A9-8067-7CB120C183B8}"/>
              </a:ext>
            </a:extLst>
          </p:cNvPr>
          <p:cNvSpPr txBox="1"/>
          <p:nvPr/>
        </p:nvSpPr>
        <p:spPr>
          <a:xfrm>
            <a:off x="618097" y="5198057"/>
            <a:ext cx="1886294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Corrections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FF50DB-4125-973A-6EC1-6B52714364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" t="429" r="39204" b="922"/>
          <a:stretch/>
        </p:blipFill>
        <p:spPr>
          <a:xfrm>
            <a:off x="1717589" y="1568466"/>
            <a:ext cx="5603733" cy="2842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8FF516-0342-B838-805D-C496675EA5CF}"/>
              </a:ext>
            </a:extLst>
          </p:cNvPr>
          <p:cNvSpPr txBox="1"/>
          <p:nvPr/>
        </p:nvSpPr>
        <p:spPr>
          <a:xfrm>
            <a:off x="3536177" y="5198056"/>
            <a:ext cx="2178823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Improvements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43EAB7-5248-9705-4F6F-0E38D6C12DA1}"/>
              </a:ext>
            </a:extLst>
          </p:cNvPr>
          <p:cNvSpPr txBox="1"/>
          <p:nvPr/>
        </p:nvSpPr>
        <p:spPr>
          <a:xfrm>
            <a:off x="6722073" y="5164933"/>
            <a:ext cx="1886294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Updates</a:t>
            </a:r>
            <a:endParaRPr lang="en-US" sz="2400" dirty="0">
              <a:solidFill>
                <a:schemeClr val="tx2"/>
              </a:solidFill>
              <a:effectLst/>
              <a:latin typeface="Arial" panose="020B06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44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8" grpId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2521599" y="-464375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2430970" y="2680557"/>
            <a:ext cx="4790597" cy="5232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What kinds of changes?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E81D1F-BBF4-3F7D-467F-C654CFED2DC1}"/>
              </a:ext>
            </a:extLst>
          </p:cNvPr>
          <p:cNvSpPr txBox="1"/>
          <p:nvPr/>
        </p:nvSpPr>
        <p:spPr>
          <a:xfrm>
            <a:off x="2176700" y="3672756"/>
            <a:ext cx="5299138" cy="95410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MS Mincho" panose="02020609040205080304" pitchFamily="49" charset="-128"/>
              </a:rPr>
              <a:t>How could the team and Church encourage feedback</a:t>
            </a:r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?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776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5A585C-182F-4097-AE7A-03F38E316BE5}"/>
              </a:ext>
            </a:extLst>
          </p:cNvPr>
          <p:cNvSpPr txBox="1"/>
          <p:nvPr/>
        </p:nvSpPr>
        <p:spPr>
          <a:xfrm>
            <a:off x="126299" y="-377878"/>
            <a:ext cx="4100803" cy="778674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FADB6C-6CB5-4D7C-AC09-B89C68326468}"/>
              </a:ext>
            </a:extLst>
          </p:cNvPr>
          <p:cNvSpPr txBox="1"/>
          <p:nvPr/>
        </p:nvSpPr>
        <p:spPr>
          <a:xfrm>
            <a:off x="0" y="2736502"/>
            <a:ext cx="4790597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What could happen </a:t>
            </a:r>
          </a:p>
          <a:p>
            <a:pPr algn="ctr"/>
            <a:r>
              <a:rPr lang="en-US" sz="2800" b="1" dirty="0">
                <a:solidFill>
                  <a:schemeClr val="tx2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</a:rPr>
              <a:t>if the team does not release early?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5CCF5C71-3467-04F6-8B04-74E14CE07BB4}"/>
              </a:ext>
            </a:extLst>
          </p:cNvPr>
          <p:cNvSpPr/>
          <p:nvPr/>
        </p:nvSpPr>
        <p:spPr>
          <a:xfrm>
            <a:off x="6419335" y="3286891"/>
            <a:ext cx="889686" cy="1513704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297D75-8814-FAE3-6980-409F6084778B}"/>
              </a:ext>
            </a:extLst>
          </p:cNvPr>
          <p:cNvSpPr txBox="1"/>
          <p:nvPr/>
        </p:nvSpPr>
        <p:spPr>
          <a:xfrm>
            <a:off x="6020829" y="4982852"/>
            <a:ext cx="16866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Language changes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F1E66D1-ABF9-FA04-8D5F-8F845F670855}"/>
              </a:ext>
            </a:extLst>
          </p:cNvPr>
          <p:cNvSpPr/>
          <p:nvPr/>
        </p:nvSpPr>
        <p:spPr>
          <a:xfrm>
            <a:off x="5560541" y="630195"/>
            <a:ext cx="2607275" cy="2474439"/>
          </a:xfrm>
          <a:prstGeom prst="ellipse">
            <a:avLst/>
          </a:prstGeom>
          <a:solidFill>
            <a:srgbClr val="83A83F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Calendar flipping">
            <a:extLst>
              <a:ext uri="{FF2B5EF4-FFF2-40B4-BE49-F238E27FC236}">
                <a16:creationId xmlns:a16="http://schemas.microsoft.com/office/drawing/2014/main" id="{9DF25FD6-B010-4723-D0A0-CA6059E1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995" y="790832"/>
            <a:ext cx="2248366" cy="215316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5777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280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9" ma:contentTypeDescription="Create a new document." ma:contentTypeScope="" ma:versionID="8ee0fe59cacb1f41a9e66ec0fc8b16cd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6b8f5e0ab863febec4bdf2d0bf2c5ecf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870300-B03F-45F7-9154-521D8C74684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59193A9-80CE-4208-9F89-20F102E232C2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3941</TotalTime>
  <Words>86</Words>
  <Application>Microsoft Macintosh PowerPoint</Application>
  <PresentationFormat>On-screen Show (4:3)</PresentationFormat>
  <Paragraphs>25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Arial Black</vt:lpstr>
      <vt:lpstr>Calibri</vt:lpstr>
      <vt:lpstr>Office Theme</vt:lpstr>
      <vt:lpstr>PowerPoint Presentation</vt:lpstr>
      <vt:lpstr>PowerPoint Presentation</vt:lpstr>
      <vt:lpstr>Ecclesiastes 11:2, 4  </vt:lpstr>
      <vt:lpstr>PowerPoint Presentation</vt:lpstr>
      <vt:lpstr>Feedback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233</cp:revision>
  <dcterms:created xsi:type="dcterms:W3CDTF">2019-03-18T18:21:25Z</dcterms:created>
  <dcterms:modified xsi:type="dcterms:W3CDTF">2023-01-13T19:57:58Z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

<file path=docProps/thumbnail.jpeg>
</file>